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94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5879149"/>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bg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a:t>
            </a:r>
            <a:r>
              <a:rPr lang="kk-KZ" altLang="ru-RU" sz="1200" dirty="0" smtClean="0">
                <a:latin typeface="Times New Roman" panose="02020603050405020304" pitchFamily="18" charset="0"/>
                <a:cs typeface="Times New Roman" panose="02020603050405020304" pitchFamily="18" charset="0"/>
              </a:rPr>
              <a:t>олтүстік-шығыстан</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шығыстан жел соғады, күші түнде </a:t>
            </a:r>
            <a:r>
              <a:rPr lang="kk-KZ" altLang="ru-RU" sz="1200" dirty="0">
                <a:latin typeface="Times New Roman" panose="02020603050405020304" pitchFamily="18" charset="0"/>
                <a:cs typeface="Times New Roman" panose="02020603050405020304" pitchFamily="18" charset="0"/>
              </a:rPr>
              <a:t>3-8, күндіз 7-12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6-8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628" y="2419675"/>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17 мамыр </a:t>
            </a:r>
            <a:r>
              <a:rPr lang="kk-KZ" altLang="en-US" sz="1200" dirty="0">
                <a:solidFill>
                  <a:schemeClr val="tx1"/>
                </a:solidFill>
                <a:latin typeface="Times New Roman" pitchFamily="18" charset="0"/>
                <a:cs typeface="Times New Roman" pitchFamily="18" charset="0"/>
                <a:sym typeface="+mn-ea"/>
              </a:rPr>
              <a:t>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17 </a:t>
            </a:r>
            <a:r>
              <a:rPr lang="kk-KZ" altLang="en-US" sz="1200" dirty="0">
                <a:solidFill>
                  <a:schemeClr val="tx1"/>
                </a:solidFill>
                <a:latin typeface="Times New Roman" pitchFamily="18" charset="0"/>
                <a:cs typeface="Times New Roman" pitchFamily="18" charset="0"/>
                <a:sym typeface="+mn-ea"/>
              </a:rPr>
              <a:t>мамыр күндіз, </a:t>
            </a:r>
            <a:r>
              <a:rPr lang="kk-KZ" altLang="en-US" sz="1200" dirty="0" smtClean="0">
                <a:solidFill>
                  <a:schemeClr val="tx1"/>
                </a:solidFill>
                <a:latin typeface="Times New Roman" pitchFamily="18" charset="0"/>
                <a:cs typeface="Times New Roman" pitchFamily="18" charset="0"/>
                <a:sym typeface="+mn-ea"/>
              </a:rPr>
              <a:t>18 </a:t>
            </a:r>
            <a:r>
              <a:rPr lang="kk-KZ" altLang="en-US" sz="1200" dirty="0">
                <a:solidFill>
                  <a:schemeClr val="tx1"/>
                </a:solidFill>
                <a:latin typeface="Times New Roman" pitchFamily="18" charset="0"/>
                <a:cs typeface="Times New Roman" pitchFamily="18" charset="0"/>
                <a:sym typeface="+mn-ea"/>
              </a:rPr>
              <a:t>мамыр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28270</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5298</cp:revision>
  <cp:lastPrinted>2021-07-01T07:38:07Z</cp:lastPrinted>
  <dcterms:created xsi:type="dcterms:W3CDTF">2018-03-27T06:03:00Z</dcterms:created>
  <dcterms:modified xsi:type="dcterms:W3CDTF">2026-05-16T08:10:26Z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